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54FF-4AC6-4BCA-991A-37AFEB6D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3A9C15-9483-431B-8CE7-B0000CA4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089B1-AF09-4D8B-9F4C-3A6B0307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27453-218A-4CB4-903D-243FA498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3F27D-F7C5-4847-8EF4-7931F31C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0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91CDA-CC99-4223-AAA6-01D9987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899F2-832D-4F33-BFB3-8BD011F16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90A35-3F3A-4281-848A-5FC02D2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F027B-7B73-448E-93EA-C7AF228D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C8B46-9ADC-4839-A0BC-69838573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1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EFA797-1024-4508-8108-3CE05B842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33C9B8-2460-451F-A5A2-41E84B1C5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620E3-502D-447A-9DBD-79929597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01E83-FD68-4975-8CA9-C4755BE6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1BA5-CFDC-414E-9958-FF14ED9E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DC800-18BC-4C33-9BA0-9921E4AF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00345-8876-4455-AFDC-12494484D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E5CA6-F438-4650-9167-5806E9EA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DFA71-0C6A-43BD-AD8A-F59134C6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B79BD-C4C5-465D-AB03-93DA7281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882C-C4E4-46E4-8CC6-C32FB634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F6B5F-4070-44CC-B47F-1268C0764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A8A30-3D47-4DED-B9EA-5F93F5D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21117-41FB-46F8-B4B9-847B3225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A2419-ABD1-4825-ABCA-888787C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AA93B-7590-4442-8C89-894E80D0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37261-A4D2-4F00-8071-37118F29A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0A8E81-28CD-4036-91A5-8B9F0F18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1738D-A969-4C18-94A9-1C5334C9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FA99DC-8E26-4492-838A-7CB8DBC4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27A67-3715-4BD7-8B73-7D06A670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13606-EF12-4969-9B16-8C7A27E9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ED4C5-D5C5-4AA6-9784-ED356FBF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2FDF14-7D83-4721-838B-2BF0CDEA7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56FFAA-A812-406E-9191-52F9A7773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7A3D-8AD7-41C7-8792-68141C86C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27E60F-6FF1-4E56-B4FC-9FA3E0C5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15E80A-9FC1-4A48-9B92-8F8E542F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8AB717-CC4A-4694-B4AC-6290EEA6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322B0-B46F-40C8-97AB-B9B43E82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04FBE0-36C9-4BFC-BADD-D8DA4B13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65CEBD-EB70-4D7C-A476-B7A1E905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442CB3-7855-4AF7-B91E-3F7F9E7F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6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660992-BF65-4F1E-AF3B-CAC85D58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753948-DB21-43CE-A306-D114A128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24E467-568F-42AB-BDFD-B3C1D98B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523C2-6F3F-4218-AB72-F561AADE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AE649-6FB8-48EA-96D7-86F3ABB4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642DA-999B-443D-BC91-A5D320ECC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7C0B80-D4A9-4910-BB66-37502535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4C3B69-9F09-4EAB-B687-D286B2AC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AA65AB-B713-4B57-9E35-09302F6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9660F-C70B-4580-BF9F-9D6E3462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B5DC1F-4447-4434-9B69-1EE4A9696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C428FF-D201-4C63-8EE2-70D6C128C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25223-4EDA-43D9-B99A-5F8BD08A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FAE81A-7F6F-4602-B105-A3AE3F2F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0A338E-F38B-4205-85DC-BCA33962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891C-3BCE-4AC4-8A21-8D74B1E0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C4F25-9075-48BC-8B75-C6D0080C7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12842-30B8-461F-90B2-AF9EA8FCD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0647-0FF4-49F7-AD74-0CF899F86BF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913D4-F87F-4F5A-96B1-FF0A79E21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5D6C1-E81B-4D52-AF59-8B521AD7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56B2-86D2-4B62-B5C7-1DB3DCB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bilympics_permkrai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903C5-16A9-474B-99E5-2AE1A4D13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974" y="5348568"/>
            <a:ext cx="9144000" cy="1655762"/>
          </a:xfrm>
        </p:spPr>
        <p:txBody>
          <a:bodyPr/>
          <a:lstStyle/>
          <a:p>
            <a:pPr algn="l"/>
            <a:r>
              <a:rPr lang="ru-RU" dirty="0"/>
              <a:t>Ведерникова </a:t>
            </a:r>
          </a:p>
          <a:p>
            <a:pPr algn="l"/>
            <a:r>
              <a:rPr lang="ru-RU" dirty="0"/>
              <a:t>Ирина Дмитриевна</a:t>
            </a:r>
          </a:p>
        </p:txBody>
      </p:sp>
      <p:pic>
        <p:nvPicPr>
          <p:cNvPr id="2050" name="Picture 2" descr="Команда Башкирии готовится к поездке в Москву на Национальный чемпионат « Абилимпикс» | Новости Уфы">
            <a:extLst>
              <a:ext uri="{FF2B5EF4-FFF2-40B4-BE49-F238E27FC236}">
                <a16:creationId xmlns:a16="http://schemas.microsoft.com/office/drawing/2014/main" id="{C0744A07-8924-40F8-B3E8-9A061EEB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1" y="353085"/>
            <a:ext cx="84010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67DB-1471-4ACE-9F26-72622157D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74" y="566224"/>
            <a:ext cx="9144000" cy="41675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РЕГИОНАЛЬНЫЙ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ЦЕНТР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РАЗВИТИЯ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ДВИЖЕНИЯ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АБИЛИМПИКС </a:t>
            </a:r>
          </a:p>
        </p:txBody>
      </p:sp>
    </p:spTree>
    <p:extLst>
      <p:ext uri="{BB962C8B-B14F-4D97-AF65-F5344CB8AC3E}">
        <p14:creationId xmlns:p14="http://schemas.microsoft.com/office/powerpoint/2010/main" val="269530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09B18-222A-4FA4-809E-0F7ED39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9E08-5FE0-4DB3-9CA4-6DF8A92A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B794F-BE1D-47A2-82A1-D663C2B20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2" b="15264"/>
          <a:stretch/>
        </p:blipFill>
        <p:spPr>
          <a:xfrm>
            <a:off x="0" y="864540"/>
            <a:ext cx="12192000" cy="51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96971-9325-4DD8-8D21-CF5AECC2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Контактные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6E8BC-9EFA-4587-BE25-2945A6DE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825625"/>
            <a:ext cx="10678551" cy="4351338"/>
          </a:xfrm>
        </p:spPr>
        <p:txBody>
          <a:bodyPr/>
          <a:lstStyle/>
          <a:p>
            <a:r>
              <a:rPr lang="ru-RU" dirty="0"/>
              <a:t>Адрес сайта национального центра: </a:t>
            </a:r>
            <a:r>
              <a:rPr lang="en-US" b="1" dirty="0">
                <a:solidFill>
                  <a:srgbClr val="C00000"/>
                </a:solidFill>
              </a:rPr>
              <a:t>ABILYMPICS-RUSSIA.RU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Адрес сайта регионального центра: </a:t>
            </a:r>
            <a:r>
              <a:rPr lang="ru-RU" b="1" dirty="0">
                <a:solidFill>
                  <a:srgbClr val="C00000"/>
                </a:solidFill>
              </a:rPr>
              <a:t>АБИЛИМПИКС-ПЕРМЬ.КОЛЛЕДЖ-ОНИКС.РФ</a:t>
            </a:r>
          </a:p>
          <a:p>
            <a:r>
              <a:rPr lang="ru-RU" dirty="0"/>
              <a:t>Адрес электронной почты: </a:t>
            </a:r>
            <a:r>
              <a:rPr lang="ru-RU" b="1" dirty="0">
                <a:solidFill>
                  <a:srgbClr val="C00000"/>
                </a:solidFill>
              </a:rPr>
              <a:t>ABILYMPICS_PERMKRAI@MAIL.RU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Ведерникова Ирина Дмитриевна </a:t>
            </a:r>
            <a:r>
              <a:rPr lang="ru-RU" b="1" dirty="0">
                <a:solidFill>
                  <a:srgbClr val="C00000"/>
                </a:solidFill>
              </a:rPr>
              <a:t>- 89097276798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3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B17E8-BEE2-4191-A836-19CFF9D4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A572E-5D9A-4A0A-8030-BB22C0B5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 Москве подвели итоги VI Национального чемпионата по профессиональному  мастерству «Абилимпикс» для людей с">
            <a:extLst>
              <a:ext uri="{FF2B5EF4-FFF2-40B4-BE49-F238E27FC236}">
                <a16:creationId xmlns:a16="http://schemas.microsoft.com/office/drawing/2014/main" id="{65BC4A7F-843C-4E2C-9C76-97D96164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763" y="0"/>
            <a:ext cx="13535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5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C6B6-D8EB-45A1-809D-3DC8D799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365125"/>
            <a:ext cx="11352628" cy="14605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Пермский край, 26-28 мая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5BB316-A8D3-43EB-9095-E0828D9E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ru-RU" sz="3600" dirty="0"/>
              <a:t>26 компетенций </a:t>
            </a:r>
          </a:p>
          <a:p>
            <a:r>
              <a:rPr lang="ru-RU" sz="3600" dirty="0"/>
              <a:t>15 площадок</a:t>
            </a:r>
          </a:p>
          <a:p>
            <a:r>
              <a:rPr lang="ru-RU" sz="3600" dirty="0"/>
              <a:t>113 экспертов</a:t>
            </a:r>
          </a:p>
          <a:p>
            <a:r>
              <a:rPr lang="ru-RU" sz="3600" dirty="0"/>
              <a:t>175 конкурсантов</a:t>
            </a:r>
          </a:p>
          <a:p>
            <a:pPr marL="0" indent="0" algn="ctr">
              <a:buNone/>
            </a:pPr>
            <a:r>
              <a:rPr lang="ru-RU" dirty="0"/>
              <a:t>Конкурсанты: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ADE854-EC3B-407F-81D8-D6AA0379D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70129"/>
              </p:ext>
            </p:extLst>
          </p:nvPr>
        </p:nvGraphicFramePr>
        <p:xfrm>
          <a:off x="838200" y="5032376"/>
          <a:ext cx="10515600" cy="11582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060771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24205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60806915"/>
                    </a:ext>
                  </a:extLst>
                </a:gridCol>
              </a:tblGrid>
              <a:tr h="57914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ШКОЛЬНИКИ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СТУДЕНТЫ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СПЕЦИАЛИСТЫ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17683"/>
                  </a:ext>
                </a:extLst>
              </a:tr>
              <a:tr h="5791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49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B39B5-18F6-4525-A9EF-462E2DFE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47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Руководители СЦК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662B6-1F27-4288-BE8C-70A27E10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6" y="1167620"/>
            <a:ext cx="11119338" cy="56903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/>
              <a:t>Списки участников</a:t>
            </a:r>
          </a:p>
          <a:p>
            <a:r>
              <a:rPr lang="ru-RU" dirty="0"/>
              <a:t>Заявка на фирменном бланке ОУ</a:t>
            </a:r>
          </a:p>
          <a:p>
            <a:r>
              <a:rPr lang="ru-RU" dirty="0"/>
              <a:t>Согласие на обработку персональных данных</a:t>
            </a:r>
          </a:p>
          <a:p>
            <a:r>
              <a:rPr lang="ru-RU" dirty="0"/>
              <a:t>Список участников (по форме)</a:t>
            </a:r>
          </a:p>
          <a:p>
            <a:r>
              <a:rPr lang="ru-RU" dirty="0"/>
              <a:t>Копии: справок об инвалидности/МСЭ/ВТЭК или заключение ПМПК</a:t>
            </a:r>
          </a:p>
          <a:p>
            <a:pPr marL="0" indent="0">
              <a:buNone/>
            </a:pPr>
            <a:r>
              <a:rPr lang="ru-RU" b="1" dirty="0"/>
              <a:t>2. Списки экспертов</a:t>
            </a:r>
          </a:p>
          <a:p>
            <a:r>
              <a:rPr lang="ru-RU" dirty="0"/>
              <a:t>Список экспертов (по форме)</a:t>
            </a:r>
          </a:p>
          <a:p>
            <a:r>
              <a:rPr lang="ru-RU" dirty="0"/>
              <a:t>Список участников, экспертов с результатами лабораторных исследований методом ПЦР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ОБЬЯЗАТЕЛЬНАЯ РЕГИСТРАЦИЯ НА САЙТЕ!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ABILYMPICS-RUSSIA.RU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D5EE7-ABB4-4374-9F93-07337E37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Руководители СЦК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AB32C-A9A3-4153-81CF-B9059547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9C4A3-2490-40AE-9051-449C64B08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1" b="11981"/>
          <a:stretch/>
        </p:blipFill>
        <p:spPr>
          <a:xfrm>
            <a:off x="570032" y="1574617"/>
            <a:ext cx="11051935" cy="485335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8AF85CA-1624-44A5-9D0B-5636FE44C522}"/>
              </a:ext>
            </a:extLst>
          </p:cNvPr>
          <p:cNvSpPr/>
          <p:nvPr/>
        </p:nvSpPr>
        <p:spPr>
          <a:xfrm>
            <a:off x="9228406" y="1825625"/>
            <a:ext cx="2393561" cy="10745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A455928-4EC7-4B47-B3F2-53792069FAE4}"/>
              </a:ext>
            </a:extLst>
          </p:cNvPr>
          <p:cNvSpPr/>
          <p:nvPr/>
        </p:nvSpPr>
        <p:spPr>
          <a:xfrm rot="10800000">
            <a:off x="9904681" y="3099692"/>
            <a:ext cx="1041009" cy="17162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1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1463B-B1F1-4069-8F15-ABF9464C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9271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Руководители СЦК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70455-1FF7-4D65-8CE2-C36D5C6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0" y="1122239"/>
            <a:ext cx="10515600" cy="543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3. Публикация конкурсных заданий:</a:t>
            </a:r>
          </a:p>
          <a:p>
            <a:pPr marL="0" indent="0">
              <a:buNone/>
            </a:pPr>
            <a:r>
              <a:rPr lang="ru-RU" dirty="0"/>
              <a:t>На почту РЦРД «</a:t>
            </a:r>
            <a:r>
              <a:rPr lang="ru-RU" dirty="0" err="1"/>
              <a:t>Абилимпикс</a:t>
            </a:r>
            <a:r>
              <a:rPr lang="ru-RU" dirty="0"/>
              <a:t>» Пермского края </a:t>
            </a:r>
            <a:r>
              <a:rPr lang="ru-RU" dirty="0">
                <a:hlinkClick r:id="rId2"/>
              </a:rPr>
              <a:t>abilympics_permkrai@mail.ru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4. Списки иногородних участников</a:t>
            </a:r>
          </a:p>
          <a:p>
            <a:pPr marL="0" indent="0">
              <a:buNone/>
            </a:pPr>
            <a:r>
              <a:rPr lang="ru-RU" b="1" dirty="0"/>
              <a:t>Нуждающихся в общежитие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D5401-CDEC-44EC-9349-F222EDD9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" t="11674" r="4346" b="8082"/>
          <a:stretch/>
        </p:blipFill>
        <p:spPr>
          <a:xfrm>
            <a:off x="5761000" y="2197597"/>
            <a:ext cx="6211780" cy="29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840D3-2442-4495-BB6E-4C7B4E93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E92DF-2699-4C0E-81A1-FA0C7DA0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FC1FDB-70D4-4EB7-92DF-25F560E84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4" t="29623" r="9347" b="19257"/>
          <a:stretch/>
        </p:blipFill>
        <p:spPr>
          <a:xfrm>
            <a:off x="250564" y="815927"/>
            <a:ext cx="11594433" cy="46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22D0BD-61FA-403D-A72E-1102F358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ПРОТОКОЛЫ:</a:t>
            </a:r>
          </a:p>
          <a:p>
            <a:pPr marL="514350" indent="-514350">
              <a:buAutoNum type="arabicPeriod"/>
            </a:pPr>
            <a:r>
              <a:rPr lang="ru-RU" dirty="0"/>
              <a:t>Протоколы Чемпионата</a:t>
            </a:r>
          </a:p>
          <a:p>
            <a:pPr marL="514350" indent="-514350">
              <a:buAutoNum type="arabicPeriod"/>
            </a:pPr>
            <a:r>
              <a:rPr lang="ru-RU" dirty="0"/>
              <a:t>Перечень отчетной документации</a:t>
            </a:r>
          </a:p>
          <a:p>
            <a:pPr marL="514350" indent="-514350">
              <a:buAutoNum type="arabicPeriod"/>
            </a:pPr>
            <a:r>
              <a:rPr lang="ru-RU" dirty="0"/>
              <a:t>Итоговый отчет по компетенции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На сайте РЦРД «</a:t>
            </a:r>
            <a:r>
              <a:rPr lang="ru-RU" dirty="0" err="1"/>
              <a:t>Абилимпикс</a:t>
            </a:r>
            <a:r>
              <a:rPr lang="ru-RU" dirty="0"/>
              <a:t>» - Пермский край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</a:rPr>
              <a:t>Абилимпикс-пермь.колледж-оникс.рф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FC766F-F61E-4D2A-8E5F-43DA6EB6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Руководители СЦК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91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5D4D0-96B8-429D-A9C2-60566B61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22ABC-AAB4-496D-810A-045BA4B3E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1EC0D-0D36-4DE6-A5B5-069B19BE3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1" b="12186"/>
          <a:stretch/>
        </p:blipFill>
        <p:spPr>
          <a:xfrm>
            <a:off x="0" y="681037"/>
            <a:ext cx="12192000" cy="533993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76D550B-E38C-4FB3-89D5-AF69961598F8}"/>
              </a:ext>
            </a:extLst>
          </p:cNvPr>
          <p:cNvSpPr/>
          <p:nvPr/>
        </p:nvSpPr>
        <p:spPr>
          <a:xfrm>
            <a:off x="3010486" y="3235569"/>
            <a:ext cx="3263705" cy="192727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0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7FD121-380B-4CDA-A13D-23A9618C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9" b="15471"/>
          <a:stretch/>
        </p:blipFill>
        <p:spPr>
          <a:xfrm>
            <a:off x="0" y="939018"/>
            <a:ext cx="12192000" cy="4979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A6441-0F40-4FC3-BAB4-E65A4A7A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AD99C-7045-4BA0-9365-19FF33B74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297E48D-8546-43E2-B014-2B7603930B84}"/>
              </a:ext>
            </a:extLst>
          </p:cNvPr>
          <p:cNvSpPr/>
          <p:nvPr/>
        </p:nvSpPr>
        <p:spPr>
          <a:xfrm>
            <a:off x="3066758" y="2644726"/>
            <a:ext cx="1772529" cy="10972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80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181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РЕГИОНАЛЬНЫЙ  ЦЕНТР РАЗВИТИЯ  ДВИЖЕНИЯ АБИЛИМПИКС </vt:lpstr>
      <vt:lpstr>Пермский край, 26-28 мая</vt:lpstr>
      <vt:lpstr>Руководители СЦК</vt:lpstr>
      <vt:lpstr>Руководители СЦК</vt:lpstr>
      <vt:lpstr>Руководители СЦК</vt:lpstr>
      <vt:lpstr>Презентация PowerPoint</vt:lpstr>
      <vt:lpstr>Руководители СЦК</vt:lpstr>
      <vt:lpstr>Презентация PowerPoint</vt:lpstr>
      <vt:lpstr>Презентация PowerPoint</vt:lpstr>
      <vt:lpstr>Презентация PowerPoint</vt:lpstr>
      <vt:lpstr>Контактные данные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 ЦЕНТР РАЗВИТИЯ  ДВИЖЕНИЯ АБИЛИМПИКС </dc:title>
  <dc:creator>prepod</dc:creator>
  <cp:lastModifiedBy>prepod</cp:lastModifiedBy>
  <cp:revision>15</cp:revision>
  <dcterms:created xsi:type="dcterms:W3CDTF">2021-05-18T07:56:46Z</dcterms:created>
  <dcterms:modified xsi:type="dcterms:W3CDTF">2021-05-18T09:59:44Z</dcterms:modified>
</cp:coreProperties>
</file>